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?>
<Relationships xmlns="http://schemas.openxmlformats.org/package/2006/relationships"><Relationship Id="rId1" Type="http://schemas.openxmlformats.org/officeDocument/2006/relationships/slideMaster" Target="slideMasters/slideMaster1.xml"></Relationship><Relationship Id="rId2" Type="http://schemas.openxmlformats.org/officeDocument/2006/relationships/presProps" Target="presProps.xml"></Relationship><Relationship Id="rId3" Type="http://schemas.openxmlformats.org/officeDocument/2006/relationships/viewProps" Target="viewProps.xml"></Relationship><Relationship Id="rId4" Type="http://schemas.openxmlformats.org/officeDocument/2006/relationships/theme" Target="theme/theme1.xml"></Relationship><Relationship Id="rId5" Type="http://schemas.openxmlformats.org/officeDocument/2006/relationships/tableStyles" Target="tableStyles.xml"></Relationship><Relationship Id="rId6" Type="http://schemas.openxmlformats.org/officeDocument/2006/relationships/slide" Target="slides/slide1.xml"></Relationship><Relationship Id="rId7" Type="http://schemas.openxmlformats.org/officeDocument/2006/relationships/slide" Target="slides/slide2.xml"></Relationship><Relationship Id="rId8" Type="http://schemas.openxmlformats.org/officeDocument/2006/relationships/slide" Target="slides/slide3.xml"></Relationship><Relationship Id="rId9" Type="http://schemas.openxmlformats.org/officeDocument/2006/relationships/slide" Target="slides/slide4.xml"></Relationship><Relationship Id="rId10" Type="http://schemas.openxmlformats.org/officeDocument/2006/relationships/slide" Target="slides/slide5.xml"></Relationship><Relationship Id="rId11" Type="http://schemas.openxmlformats.org/officeDocument/2006/relationships/slide" Target="slides/slide6.xml"></Relationship><Relationship Id="rId12" Type="http://schemas.openxmlformats.org/officeDocument/2006/relationships/slide" Target="slides/slide7.xml"></Relationship><Relationship Id="rId13" Type="http://schemas.openxmlformats.org/officeDocument/2006/relationships/slide" Target="slides/slide8.xml"></Relationship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28" name="Titel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cxnSp>
        <p:nvCxnSpPr>
          <p:cNvPr id="8" name="Gerade Verbindung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umsplatzhalt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97005-BE2B-472F-8F16-5CF2696AEDE3}" type="datetimeFigureOut">
              <a:rPr lang="de-DE" smtClean="0"/>
              <a:pPr/>
              <a:t>06.08.2016</a:t>
            </a:fld>
            <a:endParaRPr lang="de-DE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27930A-526A-4204-8BBD-9F578F2572F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97005-BE2B-472F-8F16-5CF2696AEDE3}" type="datetimeFigureOut">
              <a:rPr lang="de-DE" smtClean="0"/>
              <a:pPr/>
              <a:t>06.08.2016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930A-526A-4204-8BBD-9F578F2572F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97005-BE2B-472F-8F16-5CF2696AEDE3}" type="datetimeFigureOut">
              <a:rPr lang="de-DE" smtClean="0"/>
              <a:pPr/>
              <a:t>06.08.2016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930A-526A-4204-8BBD-9F578F2572F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5797005-BE2B-472F-8F16-5CF2696AEDE3}" type="datetimeFigureOut">
              <a:rPr lang="de-DE" smtClean="0"/>
              <a:pPr/>
              <a:t>06.08.2016</a:t>
            </a:fld>
            <a:endParaRPr lang="de-DE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527930A-526A-4204-8BBD-9F578F2572F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97005-BE2B-472F-8F16-5CF2696AEDE3}" type="datetimeFigureOut">
              <a:rPr lang="de-DE" smtClean="0"/>
              <a:pPr/>
              <a:t>06.08.2016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930A-526A-4204-8BBD-9F578F2572F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cxnSp>
        <p:nvCxnSpPr>
          <p:cNvPr id="7" name="Gerade Verbindung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97005-BE2B-472F-8F16-5CF2696AEDE3}" type="datetimeFigureOut">
              <a:rPr lang="de-DE" smtClean="0"/>
              <a:pPr/>
              <a:t>06.08.2016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930A-526A-4204-8BBD-9F578F2572F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930A-526A-4204-8BBD-9F578F2572F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97005-BE2B-472F-8F16-5CF2696AEDE3}" type="datetimeFigureOut">
              <a:rPr lang="de-DE" smtClean="0"/>
              <a:pPr/>
              <a:t>06.08.2016</a:t>
            </a:fld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32" name="Inhaltsplatzhalt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34" name="Inhaltsplatzhalt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2" name="Textplatzhalt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cxnSp>
        <p:nvCxnSpPr>
          <p:cNvPr id="10" name="Gerade Verbindung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97005-BE2B-472F-8F16-5CF2696AEDE3}" type="datetimeFigureOut">
              <a:rPr lang="de-DE" smtClean="0"/>
              <a:pPr/>
              <a:t>06.08.2016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930A-526A-4204-8BBD-9F578F2572F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97005-BE2B-472F-8F16-5CF2696AEDE3}" type="datetimeFigureOut">
              <a:rPr lang="de-DE" smtClean="0"/>
              <a:pPr/>
              <a:t>06.08.2016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930A-526A-4204-8BBD-9F578F2572F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Inhaltsplatzhalt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31" name="Titel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5797005-BE2B-472F-8F16-5CF2696AEDE3}" type="datetimeFigureOut">
              <a:rPr lang="de-DE" smtClean="0"/>
              <a:pPr/>
              <a:t>06.08.2016</a:t>
            </a:fld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527930A-526A-4204-8BBD-9F578F2572F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97005-BE2B-472F-8F16-5CF2696AEDE3}" type="datetimeFigureOut">
              <a:rPr lang="de-DE" smtClean="0"/>
              <a:pPr/>
              <a:t>06.08.2016</a:t>
            </a:fld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27930A-526A-4204-8BBD-9F578F2572F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24" name="Datumsplatzhalt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5797005-BE2B-472F-8F16-5CF2696AEDE3}" type="datetimeFigureOut">
              <a:rPr lang="de-DE" smtClean="0"/>
              <a:pPr/>
              <a:t>06.08.2016</a:t>
            </a:fld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527930A-526A-4204-8BBD-9F578F2572F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Titelplatzhalt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></Relationship><Relationship Id="rId2" Type="http://schemas.openxmlformats.org/officeDocument/2006/relationships/image" Target="../media/image3.jpeg"></Relationship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smtClean="0"/>
              <a:t>Biopsychosoziales Modell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580112" y="515719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Gabriel </a:t>
            </a:r>
            <a:r>
              <a:rPr lang="de-AT" dirty="0" err="1" smtClean="0"/>
              <a:t>Wiesbauer</a:t>
            </a:r>
            <a:endParaRPr lang="de-D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ruhigatmen.at/uploads/2013/05/biopsychosoziales_mode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1270" y="451485"/>
            <a:ext cx="6386830" cy="4688205"/>
          </a:xfrm>
          <a:prstGeom prst="rect">
            <a:avLst/>
          </a:prstGeom>
          <a:noFill/>
        </p:spPr>
      </p:pic>
      <p:sp>
        <p:nvSpPr>
          <p:cNvPr id="2051" name="Rect 3"/>
          <p:cNvSpPr>
            <a:spLocks noGrp="1" noChangeArrowheads="1"/>
          </p:cNvSpPr>
          <p:nvPr/>
        </p:nvSpPr>
        <p:spPr>
          <a:xfrm rot="0">
            <a:off x="2097405" y="5438140"/>
            <a:ext cx="4740910" cy="685800"/>
          </a:xfrm>
          <a:prstGeom prst="rect">
            <a:avLst/>
          </a:prstGeom>
          <a:noFill/>
          <a:ln w="0">
            <a:noFill/>
          </a:ln>
        </p:spPr>
        <p:txBody>
          <a:bodyPr wrap="square" lIns="0" tIns="0" rIns="0" bIns="0" anchor="t">
            <a:spAutoFit/>
          </a:bodyPr>
          <a:lstStyle/>
          <a:p>
            <a:pPr marL="0" indent="0" defTabSz="508000" algn="l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800">
                <a:solidFill>
                  <a:srgbClr val="000000"/>
                </a:solidFill>
                <a:latin typeface="Times New Roman" pitchFamily="0" charset="0"/>
              </a:rPr>
              <a:t>Beachte kulturelle, ökonomische und politische </a:t>
            </a:r>
            <a:r>
              <a:rPr lang="en-US" altLang="ko-KR" dirty="0" smtClean="0" sz="1800">
                <a:solidFill>
                  <a:srgbClr val="000000"/>
                </a:solidFill>
                <a:latin typeface="Times New Roman" pitchFamily="0" charset="0"/>
              </a:rPr>
              <a:t>Faktoren im Lebensverlauf</a:t>
            </a:r>
            <a:endParaRPr lang="ko-KR" altLang="en-US" dirty="0" smtClean="0"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dgvt-fortbildung.de/fileadmin/user_upload/Bilder/interaktive_Fortbildung/Egger_Ab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340768"/>
            <a:ext cx="6604073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smtClean="0"/>
              <a:t>Psychoneuroimmunologie</a:t>
            </a:r>
            <a:endParaRPr lang="de-D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548680"/>
            <a:ext cx="6114024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76672"/>
            <a:ext cx="5214753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ie Th1 - Th2 Immunbala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573016"/>
            <a:ext cx="3856280" cy="2736304"/>
          </a:xfrm>
          <a:prstGeom prst="rect">
            <a:avLst/>
          </a:prstGeom>
          <a:noFill/>
        </p:spPr>
      </p:pic>
      <p:pic>
        <p:nvPicPr>
          <p:cNvPr id="21508" name="Picture 4" descr="Die Th1 - Th2 Immunbala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3" y="476673"/>
            <a:ext cx="4248471" cy="3026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AT" dirty="0" smtClean="0"/>
              <a:t>Schubert, </a:t>
            </a:r>
            <a:r>
              <a:rPr lang="de-AT" dirty="0" err="1" smtClean="0"/>
              <a:t>Ch</a:t>
            </a:r>
            <a:r>
              <a:rPr lang="de-AT" dirty="0" smtClean="0"/>
              <a:t>. (2011). Psychoneuroimmunologie und Psychotherapie. Stuttgart: </a:t>
            </a:r>
            <a:r>
              <a:rPr lang="de-AT" dirty="0" err="1" smtClean="0"/>
              <a:t>Schattauer</a:t>
            </a:r>
            <a:r>
              <a:rPr lang="de-AT" dirty="0" smtClean="0"/>
              <a:t>.</a:t>
            </a:r>
          </a:p>
          <a:p>
            <a:r>
              <a:rPr lang="de-DE" dirty="0" smtClean="0"/>
              <a:t>https://www.bing.com/images/search?q=biopsychosoziales+modell&amp;view=detailv2&amp;qpvt=biopsychosoziales+modell&amp;id=06317194EB67900AC4B25CFA34531A7ABBB377C6&amp;ccid=%2FmzszNyr&amp;simid=607996606418258594&amp;thid=OIP.Mfe6cecccdcaba7f0968e56e5af34eafdo0&amp;mode=overlay&amp;first=1. Zugriff am 5.3.2016, 11:45.</a:t>
            </a:r>
          </a:p>
          <a:p>
            <a:r>
              <a:rPr lang="de-DE" dirty="0" smtClean="0"/>
              <a:t>https://www.bing.com/images/search?q=postuliertes+wirkungsschema+der+neuropsychoimmunologie(mod.+n.+ferstl+1989)&amp;view=detailv2&amp;&amp;id=DDAB1E90A4F4D7BF35899DE5772AF9C829172DA1&amp;selectedIndex=0&amp;ccid=9xta2vbZ&amp;simid=608002370271121343&amp;thid=OIP.Mf71b5adaf6d90fe622b84cf26f31f555o0&amp;ajaxhist=0. Zugriff am 5.3.2016, 11:50.</a:t>
            </a:r>
          </a:p>
          <a:p>
            <a:r>
              <a:rPr lang="de-DE" dirty="0" smtClean="0"/>
              <a:t>http://www.naturheilpraxis-hollmann.de/Th1-Th2.htm. Zugriff am 5.3.2016, 12:05.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Literaturverzeichnis</a:t>
            </a:r>
            <a:endParaRPr lang="de-DE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0</TotalTime>
  <Words>61</Words>
  <Application>Microsoft Office PowerPoint</Application>
  <PresentationFormat>Bildschirmpräsentation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Papier</vt:lpstr>
      <vt:lpstr>Biopsychosoziales Modell</vt:lpstr>
      <vt:lpstr>Folie 2</vt:lpstr>
      <vt:lpstr>Folie 3</vt:lpstr>
      <vt:lpstr>Psychoneuroimmunologie</vt:lpstr>
      <vt:lpstr>Folie 5</vt:lpstr>
      <vt:lpstr>Folie 6</vt:lpstr>
      <vt:lpstr>Folie 7</vt:lpstr>
      <vt:lpstr>Literaturverzeichnis</vt:lpstr>
    </vt:vector>
  </TitlesOfParts>
  <Company>TU Wien - Studentenversion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Biopsychosoziales Modell</dc:title>
  <dc:creator>Gabriel Wiesbauer</dc:creator>
  <cp:lastModifiedBy>Gabriel Wiesbauer</cp:lastModifiedBy>
  <cp:revision>7</cp:revision>
  <dcterms:created xsi:type="dcterms:W3CDTF">2016-03-05T10:35:43Z</dcterms:created>
  <dcterms:modified xsi:type="dcterms:W3CDTF">2016-08-06T13:03:11Z</dcterms:modified>
</cp:coreProperties>
</file>